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83" r:id="rId5"/>
    <p:sldId id="282" r:id="rId6"/>
    <p:sldId id="348" r:id="rId7"/>
    <p:sldId id="292" r:id="rId8"/>
    <p:sldId id="324" r:id="rId9"/>
    <p:sldId id="293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291" r:id="rId19"/>
    <p:sldId id="338" r:id="rId20"/>
    <p:sldId id="343" r:id="rId21"/>
    <p:sldId id="344" r:id="rId22"/>
    <p:sldId id="288" r:id="rId23"/>
    <p:sldId id="345" r:id="rId24"/>
    <p:sldId id="346" r:id="rId25"/>
    <p:sldId id="347" r:id="rId26"/>
    <p:sldId id="309" r:id="rId27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Alexander Gonzalez Velandia" initials="NAGV" lastIdx="1" clrIdx="0">
    <p:extLst>
      <p:ext uri="{19B8F6BF-5375-455C-9EA6-DF929625EA0E}">
        <p15:presenceInfo xmlns:p15="http://schemas.microsoft.com/office/powerpoint/2012/main" userId="S-1-5-21-776300533-1804741712-1538882281-110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9" autoAdjust="0"/>
    <p:restoredTop sz="94660"/>
  </p:normalViewPr>
  <p:slideViewPr>
    <p:cSldViewPr snapToGrid="0" snapToObjects="1" showGuides="1">
      <p:cViewPr varScale="1">
        <p:scale>
          <a:sx n="109" d="100"/>
          <a:sy n="109" d="100"/>
        </p:scale>
        <p:origin x="1512" y="114"/>
      </p:cViewPr>
      <p:guideLst>
        <p:guide orient="horz" pos="2160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t>21/11/2018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t>21/11/2018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49357-D08B-402D-8B62-DC6807B11783}" type="slidenum">
              <a:rPr lang="es-ES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4195513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797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4307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21652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99011"/>
            <a:ext cx="8229600" cy="432715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21/11/2018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9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t>21/11/2018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7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t>21/11/2018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3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21/11/2018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1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t>21/11/2018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2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2174-C7F4-4958-8D0A-5531277247B9}" type="datetimeFigureOut">
              <a:rPr lang="es-CO"/>
              <a:pPr>
                <a:defRPr/>
              </a:pPr>
              <a:t>21/11/2018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8A3D-C94C-4F24-A70B-D5040B89D6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49216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315204"/>
            <a:ext cx="6412098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77997"/>
            <a:ext cx="82296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26574"/>
            <a:ext cx="101677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42A505D-C5CD-D943-AB03-A4C1CBE72BE3}" type="datetime1">
              <a:rPr lang="es-AR" smtClean="0"/>
              <a:t>21/11/2018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89169" y="6526574"/>
            <a:ext cx="565488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40706" y="6526574"/>
            <a:ext cx="946093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6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34431" y="5420816"/>
            <a:ext cx="6475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INFORME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MEDICIÓN DE CUMPLIMIENTO AEROCOMERCIAL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SEPTIEMBRE 2018</a:t>
            </a:r>
          </a:p>
        </p:txBody>
      </p:sp>
    </p:spTree>
    <p:extLst>
      <p:ext uri="{BB962C8B-B14F-4D97-AF65-F5344CB8AC3E}">
        <p14:creationId xmlns:p14="http://schemas.microsoft.com/office/powerpoint/2010/main" val="1460492394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B98897-03D7-4DD5-B843-E561F9CD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21/11/2018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B04BE-B5F3-4219-969C-2DD440F8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75436-2D1F-4371-B4D6-2D895E6C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10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D273AB7-82F1-453D-9F09-2D15EB6DE0EE}"/>
              </a:ext>
            </a:extLst>
          </p:cNvPr>
          <p:cNvSpPr txBox="1">
            <a:spLocks/>
          </p:cNvSpPr>
          <p:nvPr/>
        </p:nvSpPr>
        <p:spPr>
          <a:xfrm>
            <a:off x="1789169" y="603261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24" y="1555465"/>
            <a:ext cx="7812350" cy="473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2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75216F-BD36-48B1-A2BB-92A03209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21/11/2018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5CB237-CBB6-4434-8482-23A06C55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23B7D0-7C0E-4E14-BFE3-E41EC9C0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11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E851604-E98E-4C9D-BB54-4693194418E9}"/>
              </a:ext>
            </a:extLst>
          </p:cNvPr>
          <p:cNvSpPr txBox="1">
            <a:spLocks/>
          </p:cNvSpPr>
          <p:nvPr/>
        </p:nvSpPr>
        <p:spPr>
          <a:xfrm>
            <a:off x="552366" y="2145018"/>
            <a:ext cx="8128492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RUTAS SECUNDARIAS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2335549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26808-65B0-4704-9983-8EF2154B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21/11/2018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FC3F59-73DA-4513-BB6E-4E4074DB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19839-E465-4387-8075-EAC3CA33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12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8AFAC09-70E3-459A-913C-71FB329B4686}"/>
              </a:ext>
            </a:extLst>
          </p:cNvPr>
          <p:cNvSpPr txBox="1">
            <a:spLocks/>
          </p:cNvSpPr>
          <p:nvPr/>
        </p:nvSpPr>
        <p:spPr>
          <a:xfrm>
            <a:off x="261257" y="485112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RUTAS SECUNDARIAS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SEPTIEMBRE 2018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169" y="1857658"/>
            <a:ext cx="5543786" cy="394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98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02A9D-1F44-4725-AB06-FA242AFE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21/11/2018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5CB94-6A8B-4F26-AD27-B84EAD77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6DB2E-9618-4709-B596-40BCC0F6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13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8AD34B52-743F-4563-9874-27F70D753F33}"/>
              </a:ext>
            </a:extLst>
          </p:cNvPr>
          <p:cNvSpPr txBox="1">
            <a:spLocks/>
          </p:cNvSpPr>
          <p:nvPr/>
        </p:nvSpPr>
        <p:spPr>
          <a:xfrm>
            <a:off x="1903187" y="695785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62" y="1499016"/>
            <a:ext cx="7856737" cy="470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01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B98897-03D7-4DD5-B843-E561F9CD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21/11/2018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B04BE-B5F3-4219-969C-2DD440F8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75436-2D1F-4371-B4D6-2D895E6C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14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D273AB7-82F1-453D-9F09-2D15EB6DE0EE}"/>
              </a:ext>
            </a:extLst>
          </p:cNvPr>
          <p:cNvSpPr txBox="1">
            <a:spLocks/>
          </p:cNvSpPr>
          <p:nvPr/>
        </p:nvSpPr>
        <p:spPr>
          <a:xfrm>
            <a:off x="1789169" y="603261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57" y="1531513"/>
            <a:ext cx="7741328" cy="472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06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INTERNACIONAL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1560960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631970" y="42247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INTERNACIONAL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SEPTIEMBRE 2018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sz="2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539" y="1700429"/>
            <a:ext cx="5621294" cy="401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30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18" y="1642367"/>
            <a:ext cx="8628807" cy="396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94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48" y="1551308"/>
            <a:ext cx="8886548" cy="399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30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41" y="1631293"/>
            <a:ext cx="8682361" cy="399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8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1448521" y="73641"/>
            <a:ext cx="5652986" cy="12958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INDICADORES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CUMPLIMIENTO AEROCOMERCIAL</a:t>
            </a:r>
          </a:p>
          <a:p>
            <a:pPr fontAlgn="auto">
              <a:spcAft>
                <a:spcPts val="0"/>
              </a:spcAft>
              <a:defRPr/>
            </a:pPr>
            <a:endParaRPr lang="es-CO" sz="2800" dirty="0"/>
          </a:p>
        </p:txBody>
      </p:sp>
      <p:sp>
        <p:nvSpPr>
          <p:cNvPr id="4" name="Subtítulo 5"/>
          <p:cNvSpPr txBox="1">
            <a:spLocks/>
          </p:cNvSpPr>
          <p:nvPr/>
        </p:nvSpPr>
        <p:spPr>
          <a:xfrm>
            <a:off x="420077" y="1837700"/>
            <a:ext cx="7855703" cy="40191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Calidad del Servicio: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de Itinerario: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programados por las aerolíneas, en el que se tiene en cuenta las Causas internas y externas, que afectaron la puntualidad de la hora de salida de sus vuelos.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Internas: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Externas: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No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b="1" i="1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rgbClr val="7030A0"/>
                </a:solidFill>
              </a:rPr>
              <a:t>Nota: La medición del cumplimiento aerocomercial a partir del mes de marzo, se basa en la Circula # 02 Versión 2 de 12 de Diciembre de 2017.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9" y="150566"/>
            <a:ext cx="1244252" cy="16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4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77" y="1713493"/>
            <a:ext cx="8717872" cy="399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10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52" y="1571347"/>
            <a:ext cx="8660627" cy="414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83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60" y="1589102"/>
            <a:ext cx="8799705" cy="402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75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99592" y="2643931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FINAL INFORME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73284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760255" y="2509829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OPERACIÓN AEROLINEAS NACIONALES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87878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398930" y="447790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AEROLINEAS NACIONALES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SEPTIEMBRE 2018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343" y="1819786"/>
            <a:ext cx="5257143" cy="3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0719" y="398262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93" y="1493783"/>
            <a:ext cx="8071847" cy="462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3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329652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91" y="1498971"/>
            <a:ext cx="7883371" cy="475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75216F-BD36-48B1-A2BB-92A03209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21/11/2018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5CB237-CBB6-4434-8482-23A06C55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23B7D0-7C0E-4E14-BFE3-E41EC9C0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7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E851604-E98E-4C9D-BB54-4693194418E9}"/>
              </a:ext>
            </a:extLst>
          </p:cNvPr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RUTAS TRONCALES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44065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26808-65B0-4704-9983-8EF2154B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21/11/2018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FC3F59-73DA-4513-BB6E-4E4074DB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19839-E465-4387-8075-EAC3CA33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8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8AFAC09-70E3-459A-913C-71FB329B4686}"/>
              </a:ext>
            </a:extLst>
          </p:cNvPr>
          <p:cNvSpPr txBox="1">
            <a:spLocks/>
          </p:cNvSpPr>
          <p:nvPr/>
        </p:nvSpPr>
        <p:spPr>
          <a:xfrm>
            <a:off x="261257" y="485112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RUTAS TRONCALES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SEPTIEMBRE 2018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169" y="2148259"/>
            <a:ext cx="5247619" cy="3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34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02A9D-1F44-4725-AB06-FA242AFE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21/11/2018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5CB94-6A8B-4F26-AD27-B84EAD77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6DB2E-9618-4709-B596-40BCC0F6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9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8AD34B52-743F-4563-9874-27F70D753F33}"/>
              </a:ext>
            </a:extLst>
          </p:cNvPr>
          <p:cNvSpPr txBox="1">
            <a:spLocks/>
          </p:cNvSpPr>
          <p:nvPr/>
        </p:nvSpPr>
        <p:spPr>
          <a:xfrm>
            <a:off x="1903187" y="695785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91" y="1532466"/>
            <a:ext cx="7445041" cy="464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552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2018</Filtro>
    <Orden xmlns="8cf1b8fd-72df-4c21-8306-a5f720778edf">83</Orden>
    <Formato xmlns="8cf1b8fd-72df-4c21-8306-a5f720778edf">/Style%20Library/Images/ppt.svg</Formato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972454-6444-4CC9-B315-4C43FA0E390B}"/>
</file>

<file path=customXml/itemProps2.xml><?xml version="1.0" encoding="utf-8"?>
<ds:datastoreItem xmlns:ds="http://schemas.openxmlformats.org/officeDocument/2006/customXml" ds:itemID="{D5CC7235-C85D-44BB-BC65-525FD5738A03}"/>
</file>

<file path=customXml/itemProps3.xml><?xml version="1.0" encoding="utf-8"?>
<ds:datastoreItem xmlns:ds="http://schemas.openxmlformats.org/officeDocument/2006/customXml" ds:itemID="{F4AF38C9-F9EC-4755-B9C6-CEC43DC0917F}"/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12684</TotalTime>
  <Words>348</Words>
  <Application>Microsoft Office PowerPoint</Application>
  <PresentationFormat>Presentación en pantalla (4:3)</PresentationFormat>
  <Paragraphs>76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Calidad del servicio septiembre 2018</dc:title>
  <dc:creator>CAMILO</dc:creator>
  <cp:lastModifiedBy>Amalia Perez Alzate</cp:lastModifiedBy>
  <cp:revision>283</cp:revision>
  <cp:lastPrinted>2016-11-09T21:48:51Z</cp:lastPrinted>
  <dcterms:created xsi:type="dcterms:W3CDTF">2015-08-10T15:28:24Z</dcterms:created>
  <dcterms:modified xsi:type="dcterms:W3CDTF">2018-11-21T21:02:05Z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cec4cbde-bb3f-4cbc-a42e-4e4980bd765c</vt:lpwstr>
  </property>
  <property fmtid="{D5CDD505-2E9C-101B-9397-08002B2CF9AE}" pid="3" name="ContentTypeId">
    <vt:lpwstr>0x01010074E918C3DD5CC44FB08F5A2D78177FFA</vt:lpwstr>
  </property>
</Properties>
</file>